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4B86-9C4F-4F97-8819-80D4A139F68B}" type="datetimeFigureOut">
              <a:rPr lang="en-CA" smtClean="0"/>
              <a:t>2023-09-05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21D9-7868-4CE4-98A2-D8EB8C7CE0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875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24B86-9C4F-4F97-8819-80D4A139F68B}" type="datetimeFigureOut">
              <a:rPr lang="en-CA" smtClean="0"/>
              <a:t>2023-09-05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321D9-7868-4CE4-98A2-D8EB8C7CE0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08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Categories of Robots</a:t>
            </a:r>
            <a:br>
              <a:rPr lang="en-US" altLang="en-US" smtClean="0"/>
            </a:br>
            <a:r>
              <a:rPr lang="en-US" altLang="en-US" smtClean="0"/>
              <a:t>and their</a:t>
            </a:r>
            <a:br>
              <a:rPr lang="en-US" altLang="en-US" smtClean="0"/>
            </a:br>
            <a:r>
              <a:rPr lang="en-US" altLang="en-US" smtClean="0"/>
              <a:t>Hardware Components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9015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Free-flying robots</a:t>
            </a:r>
            <a:br>
              <a:rPr lang="en-US" altLang="en-US" smtClean="0"/>
            </a:br>
            <a:r>
              <a:rPr lang="en-US" altLang="en-US" smtClean="0"/>
              <a:t>Aerial and Underwater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508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Parts of a Robot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8397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00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Motors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5915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RC Servo Motors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0191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RC Servo motors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7698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BLDC Motors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46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Transmission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769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Transmission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7156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Transmission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9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8800" smtClean="0"/>
              <a:t>Robot?</a:t>
            </a:r>
            <a:endParaRPr lang="en-US" altLang="en-US" sz="88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1223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Transmission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348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Linkage configuration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948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Linkage Material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5293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Linkage Material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380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Linkage Material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7268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Linkage Material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11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Linkage Material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9800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Linkage Material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550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Position/joint angle encoders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2702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2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>
                <a:solidFill>
                  <a:srgbClr val="FFFF66"/>
                </a:solidFill>
                <a:cs typeface="Times New Roman" panose="02020603050405020304" pitchFamily="18" charset="0"/>
              </a:rPr>
              <a:t>Physically counting rotations</a:t>
            </a:r>
            <a:endParaRPr lang="en-US" altLang="en-US" smtClean="0">
              <a:solidFill>
                <a:srgbClr val="FFFF66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7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8800" smtClean="0"/>
              <a:t>Robot?</a:t>
            </a:r>
            <a:endParaRPr lang="en-US" altLang="en-US" sz="88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5599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7397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5337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393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2421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499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586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708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5885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8291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667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How do we categorize these robots?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652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7693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880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Computers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6944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Arduino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9596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Raspberry-Pi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9144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Robot categories</a:t>
            </a:r>
            <a:br>
              <a:rPr lang="en-US" altLang="en-US" smtClean="0"/>
            </a:br>
            <a:r>
              <a:rPr lang="en-US" altLang="en-US" smtClean="0"/>
              <a:t>summary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814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Summary: Parts of a Robot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6823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Upcoming: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6941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61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50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312 Course topics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14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Numerical Inverse Kinematics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26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  <a:endParaRPr lang="en-C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4341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  <a:endParaRPr lang="en-C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9750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  <a:endParaRPr lang="en-C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3026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  <a:endParaRPr lang="en-C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2690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  <a:endParaRPr lang="en-C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7116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  <a:endParaRPr lang="en-C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1670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u,v Image-Space Error</a:t>
            </a:r>
            <a:endParaRPr lang="en-CA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0151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“visual servoing” = Using 2D image geometry to control </a:t>
            </a:r>
            <a:r>
              <a:rPr lang="en-US" smtClean="0"/>
              <a:t>3D </a:t>
            </a:r>
            <a:r>
              <a:rPr lang="en-US" smtClean="0"/>
              <a:t>robot motion from video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57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3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8800" smtClean="0"/>
              <a:t>Robot?</a:t>
            </a:r>
            <a:endParaRPr lang="en-US" altLang="en-US" sz="88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07102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77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How do we categorize these robots?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724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Mobile Robots</a:t>
            </a:r>
            <a:br>
              <a:rPr lang="en-US" altLang="en-US" smtClean="0"/>
            </a:br>
            <a:r>
              <a:rPr lang="en-US" altLang="en-US" smtClean="0"/>
              <a:t>(ground)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9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mtClean="0"/>
              <a:t>Robot arms and hands</a:t>
            </a:r>
            <a:br>
              <a:rPr lang="en-US" altLang="en-US" smtClean="0"/>
            </a:br>
            <a:r>
              <a:rPr lang="en-US" altLang="en-US" smtClean="0"/>
              <a:t>(linkages)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420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On-screen Show (4:3)</PresentationFormat>
  <Paragraphs>43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Office Theme</vt:lpstr>
      <vt:lpstr>Categories of Robots and their Hardware Components</vt:lpstr>
      <vt:lpstr>Robot?</vt:lpstr>
      <vt:lpstr>Robot?</vt:lpstr>
      <vt:lpstr>How do we categorize these robots?</vt:lpstr>
      <vt:lpstr>312 Course topics</vt:lpstr>
      <vt:lpstr>Robot?</vt:lpstr>
      <vt:lpstr>How do we categorize these robots?</vt:lpstr>
      <vt:lpstr>Mobile Robots (ground)</vt:lpstr>
      <vt:lpstr>Robot arms and hands (linkages)</vt:lpstr>
      <vt:lpstr>Free-flying robots Aerial and Underwater</vt:lpstr>
      <vt:lpstr>Parts of a Robot</vt:lpstr>
      <vt:lpstr>PowerPoint Presentation</vt:lpstr>
      <vt:lpstr>Motors</vt:lpstr>
      <vt:lpstr>RC Servo Motors</vt:lpstr>
      <vt:lpstr>RC Servo motors</vt:lpstr>
      <vt:lpstr>BLDC Motors</vt:lpstr>
      <vt:lpstr>Transmission</vt:lpstr>
      <vt:lpstr>Transmission</vt:lpstr>
      <vt:lpstr>Transmission</vt:lpstr>
      <vt:lpstr>Transmission</vt:lpstr>
      <vt:lpstr>Linkage configuration</vt:lpstr>
      <vt:lpstr>Linkage Material</vt:lpstr>
      <vt:lpstr>Linkage Material</vt:lpstr>
      <vt:lpstr>Linkage Material</vt:lpstr>
      <vt:lpstr>Linkage Material</vt:lpstr>
      <vt:lpstr>Linkage Material</vt:lpstr>
      <vt:lpstr>Linkage Material</vt:lpstr>
      <vt:lpstr>Position/joint angle encoders</vt:lpstr>
      <vt:lpstr>Physically counting rotations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Computers</vt:lpstr>
      <vt:lpstr>Arduino</vt:lpstr>
      <vt:lpstr>Raspberry-Pi</vt:lpstr>
      <vt:lpstr>Robot categories summary</vt:lpstr>
      <vt:lpstr>Summary: Parts of a Robot</vt:lpstr>
      <vt:lpstr>Upcoming:</vt:lpstr>
      <vt:lpstr>PowerPoint Presentation</vt:lpstr>
      <vt:lpstr>PowerPoint Presentation</vt:lpstr>
      <vt:lpstr> Numerical Inverse Kinematics 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u,v Image-Space Error</vt:lpstr>
      <vt:lpstr>“visual servoing” = Using 2D image geometry to control 3D robot motion from video</vt:lpstr>
      <vt:lpstr>PowerPoint Presentation</vt:lpstr>
      <vt:lpstr>PowerPoint Presentation</vt:lpstr>
    </vt:vector>
  </TitlesOfParts>
  <Company>Information Services and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Categories of Robots and their Hardware Components</dc:title>
  <dc:creator>jag</dc:creator>
  <cp:lastModifiedBy>jag</cp:lastModifiedBy>
  <cp:revision>1</cp:revision>
  <dcterms:created xsi:type="dcterms:W3CDTF">2023-09-05T18:27:26Z</dcterms:created>
  <dcterms:modified xsi:type="dcterms:W3CDTF">2023-09-05T18:27:26Z</dcterms:modified>
</cp:coreProperties>
</file>